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2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9144000" cy="5143500" type="screen16x9"/>
  <p:notesSz cx="6858000" cy="9144000"/>
  <p:embeddedFontLst>
    <p:embeddedFont>
      <p:font typeface="Overlock" charset="0"/>
      <p:regular r:id="rId24"/>
      <p:bold r:id="rId25"/>
      <p:italic r:id="rId26"/>
      <p:boldItalic r:id="rId27"/>
    </p:embeddedFont>
    <p:embeddedFont>
      <p:font typeface="Arial Black" pitchFamily="34" charset="0"/>
      <p:bold r:id="rId28"/>
    </p:embeddedFont>
    <p:embeddedFont>
      <p:font typeface="Calibri" pitchFamily="34" charset="0"/>
      <p:regular r:id="rId29"/>
      <p:bold r:id="rId30"/>
      <p:italic r:id="rId31"/>
      <p:boldItalic r:id="rId32"/>
    </p:embeddedFont>
    <p:embeddedFont>
      <p:font typeface="Algerian" pitchFamily="82" charset="0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5" d="100"/>
          <a:sy n="105" d="100"/>
        </p:scale>
        <p:origin x="-510" y="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773399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1" name="Shape 29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6" name="Shape 32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9" name="Shape 33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5" name="Shape 2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8" name="Shape 24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3" name="Shape 25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1" name="Shape 26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ctr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699" cy="326350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Bölüm Üstbilgisi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623887" y="1282303"/>
            <a:ext cx="7886699" cy="213955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23887" y="3442097"/>
            <a:ext cx="7886699" cy="112514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5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rgbClr val="888888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İki İçeri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3886200" cy="326350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2"/>
          </p:nvPr>
        </p:nvSpPr>
        <p:spPr>
          <a:xfrm>
            <a:off x="4629150" y="1369218"/>
            <a:ext cx="3886200" cy="326350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Karşılaştırma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62984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29840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2"/>
          </p:nvPr>
        </p:nvSpPr>
        <p:spPr>
          <a:xfrm>
            <a:off x="629840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0" cy="61793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0" cy="276344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Shape 88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Yalnızca Başlı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oş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Başlıklı İçerik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629840" y="342900"/>
            <a:ext cx="2949177" cy="120014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887390" y="740568"/>
            <a:ext cx="4629149" cy="365521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254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381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2"/>
          </p:nvPr>
        </p:nvSpPr>
        <p:spPr>
          <a:xfrm>
            <a:off x="629840" y="1543050"/>
            <a:ext cx="2949177" cy="285869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Shape 103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Shape 105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aşlıklı Resim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629840" y="342900"/>
            <a:ext cx="2949177" cy="120014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pic" idx="2"/>
          </p:nvPr>
        </p:nvSpPr>
        <p:spPr>
          <a:xfrm>
            <a:off x="3887390" y="740568"/>
            <a:ext cx="4629149" cy="3655218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45833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5238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61111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73333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29840" y="1543050"/>
            <a:ext cx="2949177" cy="285869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Başlık, Dikey Meti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3" cy="78866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Dikey Başlık ve Metin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 rot="5400000">
            <a:off x="5350073" y="1467445"/>
            <a:ext cx="4358878" cy="197167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8" cy="580072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822959" y="214952"/>
            <a:ext cx="7543799" cy="108806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822959" y="1384300"/>
            <a:ext cx="7543799" cy="301752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6350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1016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Shape 137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203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Shape 138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Başlık Slaydı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2381" y="4800600"/>
            <a:ext cx="9141618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11" y="4750737"/>
            <a:ext cx="9141618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3" name="Shape 143"/>
          <p:cNvSpPr txBox="1">
            <a:spLocks noGrp="1"/>
          </p:cNvSpPr>
          <p:nvPr>
            <p:ph type="ctrTitle"/>
          </p:nvPr>
        </p:nvSpPr>
        <p:spPr>
          <a:xfrm>
            <a:off x="822959" y="569214"/>
            <a:ext cx="7543799" cy="267461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262626"/>
              </a:buClr>
              <a:buFont typeface="Calibri"/>
              <a:buNone/>
              <a:defRPr sz="6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subTitle" idx="1"/>
          </p:nvPr>
        </p:nvSpPr>
        <p:spPr>
          <a:xfrm>
            <a:off x="825038" y="3341714"/>
            <a:ext cx="7543799" cy="8572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ctr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Shape 145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203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Shape 146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7" name="Shape 147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48" name="Shape 148"/>
          <p:cNvCxnSpPr/>
          <p:nvPr/>
        </p:nvCxnSpPr>
        <p:spPr>
          <a:xfrm>
            <a:off x="905743" y="325755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Bölüm Üstbilgisi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2381" y="4800600"/>
            <a:ext cx="9141618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11" y="4750737"/>
            <a:ext cx="9141618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2" name="Shape 152"/>
          <p:cNvSpPr txBox="1">
            <a:spLocks noGrp="1"/>
          </p:cNvSpPr>
          <p:nvPr>
            <p:ph type="title"/>
          </p:nvPr>
        </p:nvSpPr>
        <p:spPr>
          <a:xfrm>
            <a:off x="822959" y="569214"/>
            <a:ext cx="7543799" cy="267461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262626"/>
              </a:buClr>
              <a:buFont typeface="Calibri"/>
              <a:buNone/>
              <a:defRPr sz="60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822959" y="3339846"/>
            <a:ext cx="7543799" cy="8572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8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Shape 154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203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5" name="Shape 155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7" name="Shape 157"/>
          <p:cNvCxnSpPr/>
          <p:nvPr/>
        </p:nvCxnSpPr>
        <p:spPr>
          <a:xfrm>
            <a:off x="905743" y="325755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İki İçerik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xfrm>
            <a:off x="822959" y="214952"/>
            <a:ext cx="7543799" cy="108806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822959" y="1384300"/>
            <a:ext cx="3703320" cy="301752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6350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1016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2"/>
          </p:nvPr>
        </p:nvSpPr>
        <p:spPr>
          <a:xfrm>
            <a:off x="4663439" y="1384301"/>
            <a:ext cx="3703320" cy="301752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6350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1016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203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Karşılaştırma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title"/>
          </p:nvPr>
        </p:nvSpPr>
        <p:spPr>
          <a:xfrm>
            <a:off x="822959" y="214952"/>
            <a:ext cx="7543799" cy="108806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822959" y="1384538"/>
            <a:ext cx="3703320" cy="55221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5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2"/>
          </p:nvPr>
        </p:nvSpPr>
        <p:spPr>
          <a:xfrm>
            <a:off x="822959" y="1936750"/>
            <a:ext cx="3703320" cy="25336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6350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1016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3"/>
          </p:nvPr>
        </p:nvSpPr>
        <p:spPr>
          <a:xfrm>
            <a:off x="4663439" y="1384538"/>
            <a:ext cx="3703320" cy="552211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500" b="0" i="0" u="none" strike="noStrike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5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4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1200" b="1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body" idx="4"/>
          </p:nvPr>
        </p:nvSpPr>
        <p:spPr>
          <a:xfrm>
            <a:off x="4663439" y="1936750"/>
            <a:ext cx="3703320" cy="253365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6350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1016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203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Yalnızca Başlık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822959" y="214952"/>
            <a:ext cx="7543799" cy="108806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76" name="Shape 176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203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8" name="Shape 178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oş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/>
        </p:nvSpPr>
        <p:spPr>
          <a:xfrm>
            <a:off x="2381" y="4800600"/>
            <a:ext cx="9141618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1" name="Shape 181"/>
          <p:cNvSpPr/>
          <p:nvPr/>
        </p:nvSpPr>
        <p:spPr>
          <a:xfrm>
            <a:off x="11" y="4750737"/>
            <a:ext cx="9141618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203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Başlıklı İçerik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/>
          <p:nvPr/>
        </p:nvSpPr>
        <p:spPr>
          <a:xfrm>
            <a:off x="11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299" cy="17145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FFFFFF"/>
              </a:buClr>
              <a:buFont typeface="Calibri"/>
              <a:buNone/>
              <a:defRPr sz="2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3600450" y="548640"/>
            <a:ext cx="4869179" cy="394334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6350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1016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0" name="Shape 190"/>
          <p:cNvSpPr txBox="1">
            <a:spLocks noGrp="1"/>
          </p:cNvSpPr>
          <p:nvPr>
            <p:ph type="body" idx="2"/>
          </p:nvPr>
        </p:nvSpPr>
        <p:spPr>
          <a:xfrm>
            <a:off x="342900" y="2194560"/>
            <a:ext cx="2400299" cy="25343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dt" idx="10"/>
          </p:nvPr>
        </p:nvSpPr>
        <p:spPr>
          <a:xfrm>
            <a:off x="349134" y="4844838"/>
            <a:ext cx="196388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2" name="Shape 192"/>
          <p:cNvSpPr txBox="1">
            <a:spLocks noGrp="1"/>
          </p:cNvSpPr>
          <p:nvPr>
            <p:ph type="ftr" idx="11"/>
          </p:nvPr>
        </p:nvSpPr>
        <p:spPr>
          <a:xfrm>
            <a:off x="3600450" y="4844838"/>
            <a:ext cx="348614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>
                <a:solidFill>
                  <a:srgbClr val="637052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>
              <a:solidFill>
                <a:srgbClr val="63705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Başlıklı Resim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0" y="3714750"/>
            <a:ext cx="9141618" cy="14287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11" y="3686307"/>
            <a:ext cx="9141618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 txBox="1">
            <a:spLocks noGrp="1"/>
          </p:cNvSpPr>
          <p:nvPr>
            <p:ph type="title"/>
          </p:nvPr>
        </p:nvSpPr>
        <p:spPr>
          <a:xfrm>
            <a:off x="822959" y="3806189"/>
            <a:ext cx="7584948" cy="61722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FFFFFF"/>
              </a:buClr>
              <a:buFont typeface="Calibri"/>
              <a:buNone/>
              <a:defRPr sz="2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pic" idx="2"/>
          </p:nvPr>
        </p:nvSpPr>
        <p:spPr>
          <a:xfrm>
            <a:off x="11" y="0"/>
            <a:ext cx="9143988" cy="368630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45833"/>
              <a:buFont typeface="Calibri"/>
              <a:buNone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52380"/>
              <a:buFont typeface="Calibri"/>
              <a:buNone/>
              <a:defRPr sz="2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61111"/>
              <a:buFont typeface="Calibri"/>
              <a:buNone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73333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73333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73333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73333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73333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73333"/>
              <a:buFont typeface="Calibri"/>
              <a:buNone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822959" y="4430267"/>
            <a:ext cx="7584948" cy="44576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>
                <a:schemeClr val="accent1"/>
              </a:buClr>
              <a:buFont typeface="Calibri"/>
              <a:buNone/>
              <a:defRPr sz="1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9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Font typeface="Calibri"/>
              <a:buNone/>
              <a:defRPr sz="7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203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1" name="Shape 201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2" name="Shape 202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Başlık, Dikey Metin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822959" y="214952"/>
            <a:ext cx="7543799" cy="108806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 rot="5400000">
            <a:off x="3086099" y="-878839"/>
            <a:ext cx="3017520" cy="75437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6350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1016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203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Shape 207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Shape 208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Dikey Başlık ve Metin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/>
        </p:nvSpPr>
        <p:spPr>
          <a:xfrm>
            <a:off x="2381" y="4800600"/>
            <a:ext cx="9141618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11" y="4750737"/>
            <a:ext cx="9141618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 rot="5400000">
            <a:off x="5370479" y="1484278"/>
            <a:ext cx="4318065" cy="197167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400"/>
            </a:lvl2pPr>
            <a:lvl3pPr lvl="2" indent="0">
              <a:spcBef>
                <a:spcPts val="0"/>
              </a:spcBef>
              <a:buNone/>
              <a:defRPr sz="1400"/>
            </a:lvl3pPr>
            <a:lvl4pPr lvl="3" indent="0">
              <a:spcBef>
                <a:spcPts val="0"/>
              </a:spcBef>
              <a:buNone/>
              <a:defRPr sz="1400"/>
            </a:lvl4pPr>
            <a:lvl5pPr lvl="4" indent="0">
              <a:spcBef>
                <a:spcPts val="0"/>
              </a:spcBef>
              <a:buNone/>
              <a:defRPr sz="1400"/>
            </a:lvl5pPr>
            <a:lvl6pPr lvl="5" indent="0">
              <a:spcBef>
                <a:spcPts val="0"/>
              </a:spcBef>
              <a:buNone/>
              <a:defRPr sz="1400"/>
            </a:lvl6pPr>
            <a:lvl7pPr lvl="6" indent="0">
              <a:spcBef>
                <a:spcPts val="0"/>
              </a:spcBef>
              <a:buNone/>
              <a:defRPr sz="1400"/>
            </a:lvl7pPr>
            <a:lvl8pPr lvl="7" indent="0">
              <a:spcBef>
                <a:spcPts val="0"/>
              </a:spcBef>
              <a:buNone/>
              <a:defRPr sz="1400"/>
            </a:lvl8pPr>
            <a:lvl9pPr lvl="8" indent="0">
              <a:spcBef>
                <a:spcPts val="0"/>
              </a:spcBef>
              <a:buNone/>
              <a:defRPr sz="1400"/>
            </a:lvl9pPr>
          </a:lstStyle>
          <a:p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 rot="5400000">
            <a:off x="1369979" y="-430245"/>
            <a:ext cx="4318066" cy="5800724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6350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1016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Shape 214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203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None/>
              <a:defRPr sz="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Shape 215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None/>
              <a:defRPr sz="700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Shape 216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3333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28650" y="1369218"/>
            <a:ext cx="7886699" cy="326350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177800" marR="0" lvl="0" indent="-38100" algn="l" rtl="0">
              <a:lnSpc>
                <a:spcPct val="90000"/>
              </a:lnSpc>
              <a:spcBef>
                <a:spcPts val="800"/>
              </a:spcBef>
              <a:buClr>
                <a:schemeClr val="dk1"/>
              </a:buClr>
              <a:buSzPct val="1000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520700" marR="0" lvl="1" indent="-635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863600" marR="0" lvl="2" indent="-762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06500" marR="0" lvl="3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549400" marR="0" lvl="4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892300" marR="0" lvl="5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235200" marR="0" lvl="6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578100" marR="0" lvl="7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921000" marR="0" lvl="8" indent="-88900" algn="l" rtl="0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dt" idx="10"/>
          </p:nvPr>
        </p:nvSpPr>
        <p:spPr>
          <a:xfrm>
            <a:off x="6286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ftr" idx="11"/>
          </p:nvPr>
        </p:nvSpPr>
        <p:spPr>
          <a:xfrm>
            <a:off x="3028950" y="4767262"/>
            <a:ext cx="3086100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SzPct val="122222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ldNum" idx="12"/>
          </p:nvPr>
        </p:nvSpPr>
        <p:spPr>
          <a:xfrm>
            <a:off x="6457950" y="4767262"/>
            <a:ext cx="2057399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9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7" name="Shape 127"/>
          <p:cNvSpPr/>
          <p:nvPr/>
        </p:nvSpPr>
        <p:spPr>
          <a:xfrm>
            <a:off x="0" y="4750737"/>
            <a:ext cx="9144000" cy="49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822959" y="214952"/>
            <a:ext cx="7543799" cy="1088067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30555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SzPct val="78571"/>
              <a:buNone/>
              <a:defRPr sz="1400"/>
            </a:lvl2pPr>
            <a:lvl3pPr lvl="2" indent="0">
              <a:spcBef>
                <a:spcPts val="0"/>
              </a:spcBef>
              <a:buSzPct val="78571"/>
              <a:buNone/>
              <a:defRPr sz="1400"/>
            </a:lvl3pPr>
            <a:lvl4pPr lvl="3" indent="0">
              <a:spcBef>
                <a:spcPts val="0"/>
              </a:spcBef>
              <a:buSzPct val="78571"/>
              <a:buNone/>
              <a:defRPr sz="1400"/>
            </a:lvl4pPr>
            <a:lvl5pPr lvl="4" indent="0">
              <a:spcBef>
                <a:spcPts val="0"/>
              </a:spcBef>
              <a:buSzPct val="78571"/>
              <a:buNone/>
              <a:defRPr sz="1400"/>
            </a:lvl5pPr>
            <a:lvl6pPr lvl="5" indent="0">
              <a:spcBef>
                <a:spcPts val="0"/>
              </a:spcBef>
              <a:buSzPct val="78571"/>
              <a:buNone/>
              <a:defRPr sz="1400"/>
            </a:lvl6pPr>
            <a:lvl7pPr lvl="6" indent="0">
              <a:spcBef>
                <a:spcPts val="0"/>
              </a:spcBef>
              <a:buSzPct val="78571"/>
              <a:buNone/>
              <a:defRPr sz="1400"/>
            </a:lvl7pPr>
            <a:lvl8pPr lvl="7" indent="0">
              <a:spcBef>
                <a:spcPts val="0"/>
              </a:spcBef>
              <a:buSzPct val="78571"/>
              <a:buNone/>
              <a:defRPr sz="1400"/>
            </a:lvl8pPr>
            <a:lvl9pPr lvl="8" indent="0">
              <a:spcBef>
                <a:spcPts val="0"/>
              </a:spcBef>
              <a:buSzPct val="78571"/>
              <a:buNone/>
              <a:defRPr sz="1400"/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822959" y="1384300"/>
            <a:ext cx="7543799" cy="301752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/>
          <a:lstStyle>
            <a:lvl1pPr marL="63500" marR="0" lvl="0" indent="38100" algn="l" rtl="0">
              <a:lnSpc>
                <a:spcPct val="90000"/>
              </a:lnSpc>
              <a:spcBef>
                <a:spcPts val="9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292100" marR="0" lvl="1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419100" marR="0" lvl="2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558800" marR="0" lvl="3" indent="-762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698500" marR="0" lvl="4" indent="-635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825500" marR="0" lvl="5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77900" marR="0" lvl="6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30300" marR="0" lvl="7" indent="-1143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270000" marR="0" lvl="8" indent="-101600" algn="l" rtl="0">
              <a:lnSpc>
                <a:spcPct val="90000"/>
              </a:lnSpc>
              <a:spcBef>
                <a:spcPts val="200"/>
              </a:spcBef>
              <a:spcAft>
                <a:spcPts val="300"/>
              </a:spcAft>
              <a:buClr>
                <a:schemeClr val="accent1"/>
              </a:buClr>
              <a:buSzPct val="100000"/>
              <a:buFont typeface="Calibri"/>
              <a:buChar char="◦"/>
              <a:defRPr sz="11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dt" idx="10"/>
          </p:nvPr>
        </p:nvSpPr>
        <p:spPr>
          <a:xfrm>
            <a:off x="822959" y="4844838"/>
            <a:ext cx="1854203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l" rtl="0">
              <a:spcBef>
                <a:spcPts val="0"/>
              </a:spcBef>
              <a:buSzPct val="157142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Shape 131"/>
          <p:cNvSpPr txBox="1">
            <a:spLocks noGrp="1"/>
          </p:cNvSpPr>
          <p:nvPr>
            <p:ph type="ftr" idx="11"/>
          </p:nvPr>
        </p:nvSpPr>
        <p:spPr>
          <a:xfrm>
            <a:off x="2764638" y="4844838"/>
            <a:ext cx="3617102" cy="273843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/>
          <a:lstStyle>
            <a:lvl1pPr marL="0" marR="0" lvl="0" indent="0" algn="ctr" rtl="0">
              <a:spcBef>
                <a:spcPts val="0"/>
              </a:spcBef>
              <a:buSzPct val="157142"/>
              <a:buNone/>
              <a:defRPr sz="7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342900" marR="0" lvl="1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685800" marR="0" lvl="2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28700" marR="0" lvl="3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371600" marR="0" lvl="4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714500" marR="0" lvl="5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057400" marR="0" lvl="6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400300" marR="0" lvl="7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743200" marR="0" lvl="8" indent="0" algn="l" rtl="0">
              <a:spcBef>
                <a:spcPts val="0"/>
              </a:spcBef>
              <a:buSzPct val="78571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Shape 132"/>
          <p:cNvSpPr txBox="1">
            <a:spLocks noGrp="1"/>
          </p:cNvSpPr>
          <p:nvPr>
            <p:ph type="sldNum" idx="12"/>
          </p:nvPr>
        </p:nvSpPr>
        <p:spPr>
          <a:xfrm>
            <a:off x="7425343" y="4844838"/>
            <a:ext cx="984018" cy="2738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3" name="Shape 133"/>
          <p:cNvCxnSpPr/>
          <p:nvPr/>
        </p:nvCxnSpPr>
        <p:spPr>
          <a:xfrm>
            <a:off x="895149" y="1303383"/>
            <a:ext cx="7475219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2290388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4500" b="0" i="0" u="none" strike="noStrike" cap="none">
              <a:solidFill>
                <a:schemeClr val="dk1"/>
              </a:solidFill>
              <a:latin typeface="Overlock"/>
              <a:ea typeface="Overlock"/>
              <a:cs typeface="Overlock"/>
              <a:sym typeface="Overlock"/>
            </a:endParaRPr>
          </a:p>
        </p:txBody>
      </p:sp>
      <p:pic>
        <p:nvPicPr>
          <p:cNvPr id="222" name="Shape 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Shape 223"/>
          <p:cNvSpPr/>
          <p:nvPr/>
        </p:nvSpPr>
        <p:spPr>
          <a:xfrm>
            <a:off x="395784" y="647291"/>
            <a:ext cx="7997588" cy="1454243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4500" b="0" i="0" u="none" strike="noStrike" cap="none">
                <a:solidFill>
                  <a:srgbClr val="9A0000"/>
                </a:solidFill>
                <a:latin typeface="Overlock"/>
                <a:ea typeface="Overlock"/>
                <a:cs typeface="Overlock"/>
                <a:sym typeface="Overlock"/>
              </a:rPr>
              <a:t>SELMANİ FARİSİ İMAM HATİP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4500" b="0" i="0" u="none" strike="noStrike" cap="none">
                <a:solidFill>
                  <a:srgbClr val="9A0000"/>
                </a:solidFill>
                <a:latin typeface="Overlock"/>
                <a:ea typeface="Overlock"/>
                <a:cs typeface="Overlock"/>
                <a:sym typeface="Overlock"/>
              </a:rPr>
              <a:t>ORTAOKULU </a:t>
            </a: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48972" y="4447044"/>
            <a:ext cx="457199" cy="45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Shape 28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/>
          <p:nvPr/>
        </p:nvSpPr>
        <p:spPr>
          <a:xfrm>
            <a:off x="0" y="68207"/>
            <a:ext cx="3695131" cy="1405444"/>
          </a:xfrm>
          <a:prstGeom prst="wedgeEllipseCallout">
            <a:avLst>
              <a:gd name="adj1" fmla="val 42829"/>
              <a:gd name="adj2" fmla="val 59104"/>
            </a:avLst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4500" b="0" i="0" u="none" strike="noStrike" cap="none">
                <a:solidFill>
                  <a:schemeClr val="dk1"/>
                </a:solidFill>
                <a:latin typeface="Algerian"/>
                <a:ea typeface="Algerian"/>
                <a:cs typeface="Algerian"/>
                <a:sym typeface="Algerian"/>
              </a:rPr>
              <a:t>7A SINIFI </a:t>
            </a:r>
          </a:p>
        </p:txBody>
      </p:sp>
      <p:pic>
        <p:nvPicPr>
          <p:cNvPr id="288" name="Shape 2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Shape 29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Shape 30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05649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Shape 302"/>
          <p:cNvSpPr/>
          <p:nvPr/>
        </p:nvSpPr>
        <p:spPr>
          <a:xfrm>
            <a:off x="0" y="2896736"/>
            <a:ext cx="4329752" cy="1678061"/>
          </a:xfrm>
          <a:prstGeom prst="star16">
            <a:avLst>
              <a:gd name="adj" fmla="val 37500"/>
            </a:avLst>
          </a:prstGeom>
          <a:gradFill>
            <a:gsLst>
              <a:gs pos="0">
                <a:srgbClr val="FFDC9B"/>
              </a:gs>
              <a:gs pos="50000">
                <a:srgbClr val="FFD68D"/>
              </a:gs>
              <a:gs pos="100000">
                <a:srgbClr val="FFD478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3600" b="1" i="0" u="none" strike="noStrike" cap="none">
                <a:solidFill>
                  <a:srgbClr val="FFFFFF"/>
                </a:solidFill>
                <a:latin typeface="Algerian"/>
                <a:ea typeface="Algerian"/>
                <a:cs typeface="Algerian"/>
                <a:sym typeface="Algerian"/>
              </a:rPr>
              <a:t>8A SINIFI</a:t>
            </a:r>
          </a:p>
        </p:txBody>
      </p:sp>
      <p:pic>
        <p:nvPicPr>
          <p:cNvPr id="303" name="Shape 3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Shape 30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0587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Shape 3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Shape 3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71651"/>
            <a:ext cx="9144000" cy="5230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Shape 3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Shape 3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Shape 3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8490" y="0"/>
            <a:ext cx="9232490" cy="5043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Shape 3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06155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Shape 335"/>
          <p:cNvSpPr/>
          <p:nvPr/>
        </p:nvSpPr>
        <p:spPr>
          <a:xfrm>
            <a:off x="481059" y="357387"/>
            <a:ext cx="3316572" cy="1805628"/>
          </a:xfrm>
          <a:prstGeom prst="cloud">
            <a:avLst/>
          </a:prstGeom>
          <a:gradFill>
            <a:gsLst>
              <a:gs pos="0">
                <a:srgbClr val="FEF8F4"/>
              </a:gs>
              <a:gs pos="74000">
                <a:srgbClr val="F7C4A1"/>
              </a:gs>
              <a:gs pos="83000">
                <a:srgbClr val="F7C4A1"/>
              </a:gs>
              <a:gs pos="100000">
                <a:srgbClr val="FAD7BE"/>
              </a:gs>
            </a:gsLst>
            <a:lin ang="5400000" scaled="0"/>
          </a:gradFill>
          <a:ln w="9525" cap="flat" cmpd="sng">
            <a:solidFill>
              <a:schemeClr val="accent2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2100" b="1" i="1" u="none" strike="noStrike" cap="none">
                <a:solidFill>
                  <a:srgbClr val="833C0B"/>
                </a:solidFill>
                <a:latin typeface="Arial Black"/>
                <a:ea typeface="Arial Black"/>
                <a:cs typeface="Arial Black"/>
                <a:sym typeface="Arial Black"/>
              </a:rPr>
              <a:t>NÖBET KUTSALDIR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2100" b="1" i="1" u="none" strike="noStrike" cap="none">
                <a:solidFill>
                  <a:srgbClr val="833C0B"/>
                </a:solidFill>
                <a:latin typeface="Arial Black"/>
                <a:ea typeface="Arial Black"/>
                <a:cs typeface="Arial Black"/>
                <a:sym typeface="Arial Black"/>
              </a:rPr>
              <a:t>☺☺☺</a:t>
            </a:r>
          </a:p>
        </p:txBody>
      </p:sp>
      <p:pic>
        <p:nvPicPr>
          <p:cNvPr id="336" name="Shape 3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39348"/>
            <a:ext cx="926766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/>
          <p:nvPr/>
        </p:nvSpPr>
        <p:spPr>
          <a:xfrm>
            <a:off x="1561098" y="156858"/>
            <a:ext cx="138547" cy="69249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4100" b="1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Shape 343"/>
          <p:cNvSpPr/>
          <p:nvPr/>
        </p:nvSpPr>
        <p:spPr>
          <a:xfrm>
            <a:off x="380492" y="336740"/>
            <a:ext cx="3092433" cy="76174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4500" b="1" i="0" u="none" strike="noStrike" cap="non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KANTİNİMİZ</a:t>
            </a:r>
          </a:p>
        </p:txBody>
      </p:sp>
      <p:sp>
        <p:nvSpPr>
          <p:cNvPr id="344" name="Shape 344"/>
          <p:cNvSpPr/>
          <p:nvPr/>
        </p:nvSpPr>
        <p:spPr>
          <a:xfrm>
            <a:off x="4059354" y="4282901"/>
            <a:ext cx="5170069" cy="69249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4100" b="1" i="0" u="none" strike="noStrike" cap="non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DEVAMI PEK YAKINDA..</a:t>
            </a:r>
          </a:p>
        </p:txBody>
      </p:sp>
      <p:sp>
        <p:nvSpPr>
          <p:cNvPr id="345" name="Shape 345"/>
          <p:cNvSpPr txBox="1"/>
          <p:nvPr/>
        </p:nvSpPr>
        <p:spPr>
          <a:xfrm>
            <a:off x="6644390" y="2611098"/>
            <a:ext cx="138548" cy="276999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Shape 346"/>
          <p:cNvSpPr/>
          <p:nvPr/>
        </p:nvSpPr>
        <p:spPr>
          <a:xfrm>
            <a:off x="5085413" y="104532"/>
            <a:ext cx="4058586" cy="1489647"/>
          </a:xfrm>
          <a:prstGeom prst="cloudCallout">
            <a:avLst>
              <a:gd name="adj1" fmla="val -59994"/>
              <a:gd name="adj2" fmla="val 63642"/>
            </a:avLst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w="9525" cap="flat" cmpd="sng">
            <a:solidFill>
              <a:schemeClr val="accent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2400" b="1" i="1">
                <a:solidFill>
                  <a:srgbClr val="C55A11"/>
                </a:solidFill>
                <a:latin typeface="Calibri"/>
                <a:ea typeface="Calibri"/>
                <a:cs typeface="Calibri"/>
                <a:sym typeface="Calibri"/>
              </a:rPr>
              <a:t>SİMİT, POĞAÇA, AYRAN, SU BULUNUR.</a:t>
            </a: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822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22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Shape 35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24143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Shape 2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Shape 2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0" y="2909686"/>
            <a:ext cx="2443954" cy="2071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Shape 24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Shape 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898744" y="-1212945"/>
            <a:ext cx="4810835" cy="7482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title"/>
          </p:nvPr>
        </p:nvSpPr>
        <p:spPr>
          <a:xfrm>
            <a:off x="822959" y="214952"/>
            <a:ext cx="7543799" cy="108806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endParaRPr sz="36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Shape 25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Shape 257"/>
          <p:cNvSpPr/>
          <p:nvPr/>
        </p:nvSpPr>
        <p:spPr>
          <a:xfrm>
            <a:off x="45719" y="195536"/>
            <a:ext cx="4063621" cy="1218062"/>
          </a:xfrm>
          <a:prstGeom prst="cloudCallout">
            <a:avLst>
              <a:gd name="adj1" fmla="val 58512"/>
              <a:gd name="adj2" fmla="val 68382"/>
            </a:avLst>
          </a:prstGeom>
          <a:solidFill>
            <a:srgbClr val="CBDDEB"/>
          </a:solidFill>
          <a:ln w="15875" cap="flat" cmpd="sng">
            <a:solidFill>
              <a:srgbClr val="A65F0D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4500" b="0" i="0" u="none" strike="noStrike" cap="none">
                <a:solidFill>
                  <a:schemeClr val="accent2"/>
                </a:solidFill>
                <a:latin typeface="Algerian"/>
                <a:ea typeface="Algerian"/>
                <a:cs typeface="Algerian"/>
                <a:sym typeface="Algerian"/>
              </a:rPr>
              <a:t>5A SINIFI </a:t>
            </a:r>
          </a:p>
        </p:txBody>
      </p:sp>
      <p:pic>
        <p:nvPicPr>
          <p:cNvPr id="258" name="Shape 2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1099497" y="322641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endParaRPr sz="36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4" name="Shape 26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-102358"/>
            <a:ext cx="9051877" cy="524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Shape 2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822959" y="214952"/>
            <a:ext cx="7543799" cy="1088067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buClr>
                <a:srgbClr val="3F3F3F"/>
              </a:buClr>
              <a:buSzPct val="25000"/>
              <a:buFont typeface="Calibri"/>
              <a:buNone/>
            </a:pPr>
            <a:endParaRPr sz="36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Shape 27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92122"/>
            <a:ext cx="9143999" cy="5051376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Shape 272"/>
          <p:cNvSpPr/>
          <p:nvPr/>
        </p:nvSpPr>
        <p:spPr>
          <a:xfrm>
            <a:off x="0" y="2303058"/>
            <a:ext cx="4943901" cy="2374710"/>
          </a:xfrm>
          <a:prstGeom prst="irregularSeal1">
            <a:avLst/>
          </a:prstGeom>
          <a:solidFill>
            <a:schemeClr val="accent2"/>
          </a:solidFill>
          <a:ln w="2540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4500" b="0" i="0" u="none" strike="noStrike" cap="none">
                <a:solidFill>
                  <a:schemeClr val="lt1"/>
                </a:solidFill>
                <a:latin typeface="Algerian"/>
                <a:ea typeface="Algerian"/>
                <a:cs typeface="Algerian"/>
                <a:sym typeface="Algerian"/>
              </a:rPr>
              <a:t>6A SINIFI</a:t>
            </a:r>
          </a:p>
        </p:txBody>
      </p:sp>
      <p:pic>
        <p:nvPicPr>
          <p:cNvPr id="273" name="Shape 2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628650" y="273843"/>
            <a:ext cx="7886699" cy="994172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3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Shape 27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24875" y="4524375"/>
            <a:ext cx="457199" cy="457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Geçmişe bakış">
  <a:themeElements>
    <a:clrScheme name="Geçmişe bakış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Microsoft Office PowerPoint</Application>
  <PresentationFormat>Ekran Gösterisi (16:9)</PresentationFormat>
  <Paragraphs>11</Paragraphs>
  <Slides>19</Slides>
  <Notes>19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19</vt:i4>
      </vt:variant>
    </vt:vector>
  </HeadingPairs>
  <TitlesOfParts>
    <vt:vector size="27" baseType="lpstr">
      <vt:lpstr>Arial</vt:lpstr>
      <vt:lpstr>Overlock</vt:lpstr>
      <vt:lpstr>Arial Black</vt:lpstr>
      <vt:lpstr>Calibri</vt:lpstr>
      <vt:lpstr>Algerian</vt:lpstr>
      <vt:lpstr>simple-light-2</vt:lpstr>
      <vt:lpstr>Office Teması</vt:lpstr>
      <vt:lpstr>Geçmişe bakış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Selmani Farisi</dc:creator>
  <cp:lastModifiedBy>acer</cp:lastModifiedBy>
  <cp:revision>1</cp:revision>
  <dcterms:modified xsi:type="dcterms:W3CDTF">2017-01-19T14:15:47Z</dcterms:modified>
</cp:coreProperties>
</file>